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65" r:id="rId3"/>
    <p:sldId id="257" r:id="rId4"/>
    <p:sldId id="266" r:id="rId5"/>
    <p:sldId id="258" r:id="rId6"/>
    <p:sldId id="259" r:id="rId7"/>
    <p:sldId id="260" r:id="rId8"/>
    <p:sldId id="261" r:id="rId9"/>
    <p:sldId id="262" r:id="rId10"/>
    <p:sldId id="263" r:id="rId11"/>
    <p:sldId id="264" r:id="rId12"/>
  </p:sldIdLst>
  <p:sldSz cx="10691813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2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274"/>
    <p:restoredTop sz="96327"/>
  </p:normalViewPr>
  <p:slideViewPr>
    <p:cSldViewPr snapToGrid="0" snapToObjects="1" showGuides="1">
      <p:cViewPr varScale="1">
        <p:scale>
          <a:sx n="116" d="100"/>
          <a:sy n="116" d="100"/>
        </p:scale>
        <p:origin x="1616" y="232"/>
      </p:cViewPr>
      <p:guideLst>
        <p:guide orient="horz" pos="4762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cial distance 2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98608E-A0C6-8444-9D39-97E7DE1F93B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6" y="3175"/>
            <a:ext cx="10680700" cy="1511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428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wa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32A3B4A-0E92-1D42-8ADA-9D868CB81F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6" y="3175"/>
            <a:ext cx="10680700" cy="1511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328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ent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999012F-8E91-784C-899F-F828AA645D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6" y="3175"/>
            <a:ext cx="10680700" cy="1511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516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cial distance 1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2CA5416-2F96-374D-855E-5952C461E0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6" y="3175"/>
            <a:ext cx="10680700" cy="1511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7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 ru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E2D24A0-1EB1-2B46-909A-6B0DE2471E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6" y="3175"/>
            <a:ext cx="10680700" cy="1511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442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lcome rules 1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51835AA-4DAA-8249-AC31-606A5DCEAB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6" y="3175"/>
            <a:ext cx="10680700" cy="1511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8487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62ED367-E77A-284D-9FFD-E25344DB4C9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6" y="3175"/>
            <a:ext cx="10680700" cy="1511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704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t of 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E75F0D-F28B-3A4D-9401-666AD20877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6" y="3175"/>
            <a:ext cx="10680700" cy="1511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747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 w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7A82672-1D23-5B4E-AA7F-6BCC1DD5DE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6" y="3175"/>
            <a:ext cx="10680700" cy="1511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907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way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7DEAE0F-48BA-F04B-87B3-60EECF86CB4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6" y="3175"/>
            <a:ext cx="10680700" cy="1511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960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wa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70E3C40-15FA-1440-8F86-DC56BDA5946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6" y="3175"/>
            <a:ext cx="10680700" cy="1511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429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7075B-435E-894B-8000-1EFCFA614A61}" type="datetimeFigureOut">
              <a:rPr lang="en-GB" smtClean="0"/>
              <a:t>24/06/2020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1A9B1C-CE37-3345-B22A-71B8ECD690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35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0" r:id="rId2"/>
    <p:sldLayoutId id="2147483662" r:id="rId3"/>
    <p:sldLayoutId id="2147483671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F2C59ED-53ED-D74D-8230-6CBB7D12BA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378" y="13468984"/>
            <a:ext cx="3251524" cy="1015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2187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8830A4C-D220-7443-88F3-C2D5248553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378" y="13468984"/>
            <a:ext cx="3251524" cy="1015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0404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DB28E0C-5C78-DE41-9101-6F15B80A1B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378" y="13468984"/>
            <a:ext cx="3251524" cy="1015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119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D6A3522-712A-E148-AB05-078B0195FE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378" y="13468984"/>
            <a:ext cx="3251524" cy="1015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603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6D462C1-FC53-2343-B08A-02E9CE4585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378" y="13468984"/>
            <a:ext cx="3251524" cy="1015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1066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1344A45-DB0A-5343-A32E-172EC1A521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378" y="13468984"/>
            <a:ext cx="3251524" cy="1015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632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AF11251-AF21-A74D-A4FA-65A038912A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378" y="13468984"/>
            <a:ext cx="3251524" cy="1015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1209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9761F42-7AC3-624B-8624-081855A79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378" y="13468984"/>
            <a:ext cx="3251524" cy="1015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620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80AEEEE-57C4-1043-819A-CC22ACA8DF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378" y="13468984"/>
            <a:ext cx="3251524" cy="1015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542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8FC9468-7369-6347-AE6C-6B9469E5BF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378" y="13468984"/>
            <a:ext cx="3251524" cy="1015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043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896BBA8-6E71-5A4B-AB9E-3DEAD18F16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378" y="13468984"/>
            <a:ext cx="3251524" cy="1015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6896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</TotalTime>
  <Words>0</Words>
  <Application>Microsoft Macintosh PowerPoint</Application>
  <PresentationFormat>Custom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Christian Anderson</dc:creator>
  <cp:lastModifiedBy>Christian Anderson</cp:lastModifiedBy>
  <cp:revision>6</cp:revision>
  <cp:lastPrinted>2020-05-13T16:16:47Z</cp:lastPrinted>
  <dcterms:created xsi:type="dcterms:W3CDTF">2020-05-13T16:12:40Z</dcterms:created>
  <dcterms:modified xsi:type="dcterms:W3CDTF">2020-06-24T08:23:39Z</dcterms:modified>
</cp:coreProperties>
</file>