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5" r:id="rId3"/>
    <p:sldId id="257" r:id="rId4"/>
    <p:sldId id="266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83"/>
    <p:restoredTop sz="96327"/>
  </p:normalViewPr>
  <p:slideViewPr>
    <p:cSldViewPr snapToGrid="0" snapToObjects="1" showGuides="1">
      <p:cViewPr varScale="1">
        <p:scale>
          <a:sx n="103" d="100"/>
          <a:sy n="103" d="100"/>
        </p:scale>
        <p:origin x="2552" y="176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distance 2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F5362A-C5BB-4C40-80FE-06417015BB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428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DD32C1-E051-BE4C-B12D-B1567BBB68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328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ent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14385-4E79-9C42-BEFC-46C05987D4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516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cial distance 1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72243F-F795-2944-BD31-7F1051D0C7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7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ru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704A68-42EE-784C-BBA1-4B55B4DC25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42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lcome rules 1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63C576-3CD8-0342-BD4A-3411AC1A28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848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80306D9-50CF-1D40-BE86-43A1793C0D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70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 of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B5E1D6-6E2E-2348-96A6-819B9E4D9E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4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 w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7AE8B5-7B7F-A744-8AD0-1A93422278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07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way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A7BD5A-CB1C-9343-8928-88ED2C9CAB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960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wa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2FA3E6-6B01-4B47-BFC2-15149B72B0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29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7075B-435E-894B-8000-1EFCFA614A61}" type="datetimeFigureOut">
              <a:rPr lang="en-GB" smtClean="0"/>
              <a:t>14/08/2020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A9B1C-CE37-3345-B22A-71B8ECD69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35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2" r:id="rId3"/>
    <p:sldLayoutId id="2147483671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665491-4063-3B4C-A1F0-E6AFF229D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87026" cy="101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18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02B9D5E-7E82-1246-92AF-1A30D85DF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87026" cy="101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040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400D8C-1E68-5149-B365-E2270FF1F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87026" cy="101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119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665491-4063-3B4C-A1F0-E6AFF229D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87026" cy="101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603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3C500A4-5590-C14C-B89F-5398567A9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87026" cy="101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106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3C500A4-5590-C14C-B89F-5398567A9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87026" cy="101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32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69114C-AF0A-5245-8DAC-23BBC6E50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87026" cy="101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0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F9C689-B16E-D64D-90A3-A459FB0876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87026" cy="101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620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19779E-9D78-9E42-A2ED-35F96B54E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87026" cy="101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542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E2AC5B-2D6F-324F-B023-CE18CAD56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87026" cy="101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04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6B2EB45-CDB9-C849-9060-AE28A6968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87026" cy="101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89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0</Words>
  <Application>Microsoft Macintosh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Anderson</dc:creator>
  <cp:lastModifiedBy>Christian Anderson</cp:lastModifiedBy>
  <cp:revision>5</cp:revision>
  <cp:lastPrinted>2020-05-13T16:16:47Z</cp:lastPrinted>
  <dcterms:created xsi:type="dcterms:W3CDTF">2020-05-13T16:12:40Z</dcterms:created>
  <dcterms:modified xsi:type="dcterms:W3CDTF">2020-08-14T07:43:52Z</dcterms:modified>
</cp:coreProperties>
</file>